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4" r:id="rId5"/>
    <p:sldId id="265" r:id="rId6"/>
    <p:sldId id="266" r:id="rId7"/>
    <p:sldId id="267" r:id="rId8"/>
    <p:sldId id="268" r:id="rId9"/>
    <p:sldId id="270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C00D42-3D36-430B-B896-A631A397EECE}" v="1" dt="2025-06-06T04:02:39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Monteiro" userId="7abfd97eb7be7393" providerId="LiveId" clId="{0BC00D42-3D36-430B-B896-A631A397EECE}"/>
    <pc:docChg chg="undo custSel addSld delSld modSld">
      <pc:chgData name="Camila Monteiro" userId="7abfd97eb7be7393" providerId="LiveId" clId="{0BC00D42-3D36-430B-B896-A631A397EECE}" dt="2025-06-06T04:02:47.193" v="176" actId="20577"/>
      <pc:docMkLst>
        <pc:docMk/>
      </pc:docMkLst>
      <pc:sldChg chg="delSp modSp mod">
        <pc:chgData name="Camila Monteiro" userId="7abfd97eb7be7393" providerId="LiveId" clId="{0BC00D42-3D36-430B-B896-A631A397EECE}" dt="2025-06-02T18:25:07.852" v="28" actId="1076"/>
        <pc:sldMkLst>
          <pc:docMk/>
          <pc:sldMk cId="3048534521" sldId="256"/>
        </pc:sldMkLst>
        <pc:spChg chg="mod">
          <ac:chgData name="Camila Monteiro" userId="7abfd97eb7be7393" providerId="LiveId" clId="{0BC00D42-3D36-430B-B896-A631A397EECE}" dt="2025-06-02T18:25:07.852" v="28" actId="1076"/>
          <ac:spMkLst>
            <pc:docMk/>
            <pc:sldMk cId="3048534521" sldId="256"/>
            <ac:spMk id="2" creationId="{E1B59A7F-7E71-D541-F20E-A8B46B1AF96E}"/>
          </ac:spMkLst>
        </pc:spChg>
      </pc:sldChg>
      <pc:sldChg chg="del">
        <pc:chgData name="Camila Monteiro" userId="7abfd97eb7be7393" providerId="LiveId" clId="{0BC00D42-3D36-430B-B896-A631A397EECE}" dt="2025-06-02T18:30:11.569" v="103" actId="47"/>
        <pc:sldMkLst>
          <pc:docMk/>
          <pc:sldMk cId="2256828614" sldId="257"/>
        </pc:sldMkLst>
      </pc:sldChg>
      <pc:sldChg chg="del">
        <pc:chgData name="Camila Monteiro" userId="7abfd97eb7be7393" providerId="LiveId" clId="{0BC00D42-3D36-430B-B896-A631A397EECE}" dt="2025-06-02T18:30:16.492" v="106" actId="47"/>
        <pc:sldMkLst>
          <pc:docMk/>
          <pc:sldMk cId="1671772612" sldId="258"/>
        </pc:sldMkLst>
      </pc:sldChg>
      <pc:sldChg chg="del">
        <pc:chgData name="Camila Monteiro" userId="7abfd97eb7be7393" providerId="LiveId" clId="{0BC00D42-3D36-430B-B896-A631A397EECE}" dt="2025-06-02T18:30:13.851" v="104" actId="47"/>
        <pc:sldMkLst>
          <pc:docMk/>
          <pc:sldMk cId="2303151144" sldId="259"/>
        </pc:sldMkLst>
      </pc:sldChg>
      <pc:sldChg chg="del">
        <pc:chgData name="Camila Monteiro" userId="7abfd97eb7be7393" providerId="LiveId" clId="{0BC00D42-3D36-430B-B896-A631A397EECE}" dt="2025-06-02T18:30:14.945" v="105" actId="47"/>
        <pc:sldMkLst>
          <pc:docMk/>
          <pc:sldMk cId="1460906695" sldId="261"/>
        </pc:sldMkLst>
      </pc:sldChg>
      <pc:sldChg chg="modSp add mod">
        <pc:chgData name="Camila Monteiro" userId="7abfd97eb7be7393" providerId="LiveId" clId="{0BC00D42-3D36-430B-B896-A631A397EECE}" dt="2025-06-02T18:24:17.704" v="21" actId="1076"/>
        <pc:sldMkLst>
          <pc:docMk/>
          <pc:sldMk cId="3517961608" sldId="262"/>
        </pc:sldMkLst>
        <pc:spChg chg="mod">
          <ac:chgData name="Camila Monteiro" userId="7abfd97eb7be7393" providerId="LiveId" clId="{0BC00D42-3D36-430B-B896-A631A397EECE}" dt="2025-06-02T18:24:17.704" v="21" actId="1076"/>
          <ac:spMkLst>
            <pc:docMk/>
            <pc:sldMk cId="3517961608" sldId="262"/>
            <ac:spMk id="2" creationId="{3A88DCEF-A978-2F2A-F007-445CDCA29F60}"/>
          </ac:spMkLst>
        </pc:spChg>
      </pc:sldChg>
      <pc:sldChg chg="modSp add mod">
        <pc:chgData name="Camila Monteiro" userId="7abfd97eb7be7393" providerId="LiveId" clId="{0BC00D42-3D36-430B-B896-A631A397EECE}" dt="2025-06-02T18:25:11.682" v="29" actId="1076"/>
        <pc:sldMkLst>
          <pc:docMk/>
          <pc:sldMk cId="2078362149" sldId="263"/>
        </pc:sldMkLst>
        <pc:spChg chg="mod">
          <ac:chgData name="Camila Monteiro" userId="7abfd97eb7be7393" providerId="LiveId" clId="{0BC00D42-3D36-430B-B896-A631A397EECE}" dt="2025-06-02T18:25:11.682" v="29" actId="1076"/>
          <ac:spMkLst>
            <pc:docMk/>
            <pc:sldMk cId="2078362149" sldId="263"/>
            <ac:spMk id="2" creationId="{550C4B72-7DA7-FE78-054B-DCCA58BE6D21}"/>
          </ac:spMkLst>
        </pc:spChg>
      </pc:sldChg>
      <pc:sldChg chg="modSp add mod">
        <pc:chgData name="Camila Monteiro" userId="7abfd97eb7be7393" providerId="LiveId" clId="{0BC00D42-3D36-430B-B896-A631A397EECE}" dt="2025-06-02T18:25:26.772" v="34" actId="113"/>
        <pc:sldMkLst>
          <pc:docMk/>
          <pc:sldMk cId="3930912844" sldId="264"/>
        </pc:sldMkLst>
        <pc:spChg chg="mod">
          <ac:chgData name="Camila Monteiro" userId="7abfd97eb7be7393" providerId="LiveId" clId="{0BC00D42-3D36-430B-B896-A631A397EECE}" dt="2025-06-02T18:25:26.772" v="34" actId="113"/>
          <ac:spMkLst>
            <pc:docMk/>
            <pc:sldMk cId="3930912844" sldId="264"/>
            <ac:spMk id="2" creationId="{30057012-577D-7084-51D2-DDDE4D27EEAB}"/>
          </ac:spMkLst>
        </pc:spChg>
      </pc:sldChg>
      <pc:sldChg chg="new del">
        <pc:chgData name="Camila Monteiro" userId="7abfd97eb7be7393" providerId="LiveId" clId="{0BC00D42-3D36-430B-B896-A631A397EECE}" dt="2025-06-02T18:25:15.840" v="31" actId="680"/>
        <pc:sldMkLst>
          <pc:docMk/>
          <pc:sldMk cId="4051007818" sldId="264"/>
        </pc:sldMkLst>
      </pc:sldChg>
      <pc:sldChg chg="modSp add mod">
        <pc:chgData name="Camila Monteiro" userId="7abfd97eb7be7393" providerId="LiveId" clId="{0BC00D42-3D36-430B-B896-A631A397EECE}" dt="2025-06-02T18:25:41.518" v="37" actId="113"/>
        <pc:sldMkLst>
          <pc:docMk/>
          <pc:sldMk cId="1640272185" sldId="265"/>
        </pc:sldMkLst>
        <pc:spChg chg="mod">
          <ac:chgData name="Camila Monteiro" userId="7abfd97eb7be7393" providerId="LiveId" clId="{0BC00D42-3D36-430B-B896-A631A397EECE}" dt="2025-06-02T18:25:41.518" v="37" actId="113"/>
          <ac:spMkLst>
            <pc:docMk/>
            <pc:sldMk cId="1640272185" sldId="265"/>
            <ac:spMk id="2" creationId="{71EAFD87-92E8-9842-6439-10E0287F4F1C}"/>
          </ac:spMkLst>
        </pc:spChg>
      </pc:sldChg>
      <pc:sldChg chg="modSp add mod">
        <pc:chgData name="Camila Monteiro" userId="7abfd97eb7be7393" providerId="LiveId" clId="{0BC00D42-3D36-430B-B896-A631A397EECE}" dt="2025-06-02T18:25:51.053" v="40" actId="113"/>
        <pc:sldMkLst>
          <pc:docMk/>
          <pc:sldMk cId="1201832235" sldId="266"/>
        </pc:sldMkLst>
        <pc:spChg chg="mod">
          <ac:chgData name="Camila Monteiro" userId="7abfd97eb7be7393" providerId="LiveId" clId="{0BC00D42-3D36-430B-B896-A631A397EECE}" dt="2025-06-02T18:25:51.053" v="40" actId="113"/>
          <ac:spMkLst>
            <pc:docMk/>
            <pc:sldMk cId="1201832235" sldId="266"/>
            <ac:spMk id="2" creationId="{EB45C189-C8B1-1D95-07A1-06040D4E8A87}"/>
          </ac:spMkLst>
        </pc:spChg>
      </pc:sldChg>
      <pc:sldChg chg="modSp add mod">
        <pc:chgData name="Camila Monteiro" userId="7abfd97eb7be7393" providerId="LiveId" clId="{0BC00D42-3D36-430B-B896-A631A397EECE}" dt="2025-06-02T18:26:05.108" v="43" actId="113"/>
        <pc:sldMkLst>
          <pc:docMk/>
          <pc:sldMk cId="1141760823" sldId="267"/>
        </pc:sldMkLst>
        <pc:spChg chg="mod">
          <ac:chgData name="Camila Monteiro" userId="7abfd97eb7be7393" providerId="LiveId" clId="{0BC00D42-3D36-430B-B896-A631A397EECE}" dt="2025-06-02T18:26:05.108" v="43" actId="113"/>
          <ac:spMkLst>
            <pc:docMk/>
            <pc:sldMk cId="1141760823" sldId="267"/>
            <ac:spMk id="2" creationId="{CE017829-159B-8F08-854C-CB51BE877A6B}"/>
          </ac:spMkLst>
        </pc:spChg>
      </pc:sldChg>
      <pc:sldChg chg="modSp add mod">
        <pc:chgData name="Camila Monteiro" userId="7abfd97eb7be7393" providerId="LiveId" clId="{0BC00D42-3D36-430B-B896-A631A397EECE}" dt="2025-06-06T04:01:14.110" v="165" actId="255"/>
        <pc:sldMkLst>
          <pc:docMk/>
          <pc:sldMk cId="3026066297" sldId="268"/>
        </pc:sldMkLst>
        <pc:spChg chg="mod">
          <ac:chgData name="Camila Monteiro" userId="7abfd97eb7be7393" providerId="LiveId" clId="{0BC00D42-3D36-430B-B896-A631A397EECE}" dt="2025-06-06T04:01:14.110" v="165" actId="255"/>
          <ac:spMkLst>
            <pc:docMk/>
            <pc:sldMk cId="3026066297" sldId="268"/>
            <ac:spMk id="2" creationId="{6A1D2EDD-3B50-07B4-472F-BC9949D64980}"/>
          </ac:spMkLst>
        </pc:spChg>
      </pc:sldChg>
      <pc:sldChg chg="modSp add mod">
        <pc:chgData name="Camila Monteiro" userId="7abfd97eb7be7393" providerId="LiveId" clId="{0BC00D42-3D36-430B-B896-A631A397EECE}" dt="2025-06-06T04:01:34.448" v="166" actId="6549"/>
        <pc:sldMkLst>
          <pc:docMk/>
          <pc:sldMk cId="3218375189" sldId="269"/>
        </pc:sldMkLst>
        <pc:spChg chg="mod">
          <ac:chgData name="Camila Monteiro" userId="7abfd97eb7be7393" providerId="LiveId" clId="{0BC00D42-3D36-430B-B896-A631A397EECE}" dt="2025-06-06T04:01:34.448" v="166" actId="6549"/>
          <ac:spMkLst>
            <pc:docMk/>
            <pc:sldMk cId="3218375189" sldId="269"/>
            <ac:spMk id="2" creationId="{E511DCCA-F834-F1B6-8DD6-BF1D71BBC65A}"/>
          </ac:spMkLst>
        </pc:spChg>
      </pc:sldChg>
      <pc:sldChg chg="modSp add mod">
        <pc:chgData name="Camila Monteiro" userId="7abfd97eb7be7393" providerId="LiveId" clId="{0BC00D42-3D36-430B-B896-A631A397EECE}" dt="2025-06-06T03:59:19.724" v="125" actId="20577"/>
        <pc:sldMkLst>
          <pc:docMk/>
          <pc:sldMk cId="2028595528" sldId="270"/>
        </pc:sldMkLst>
        <pc:spChg chg="mod">
          <ac:chgData name="Camila Monteiro" userId="7abfd97eb7be7393" providerId="LiveId" clId="{0BC00D42-3D36-430B-B896-A631A397EECE}" dt="2025-06-06T03:59:19.724" v="125" actId="20577"/>
          <ac:spMkLst>
            <pc:docMk/>
            <pc:sldMk cId="2028595528" sldId="270"/>
            <ac:spMk id="2" creationId="{7D3CBD85-F335-BA5E-25E3-BA1795AA39E7}"/>
          </ac:spMkLst>
        </pc:spChg>
      </pc:sldChg>
      <pc:sldChg chg="modSp add mod">
        <pc:chgData name="Camila Monteiro" userId="7abfd97eb7be7393" providerId="LiveId" clId="{0BC00D42-3D36-430B-B896-A631A397EECE}" dt="2025-06-02T18:30:52.083" v="116" actId="20577"/>
        <pc:sldMkLst>
          <pc:docMk/>
          <pc:sldMk cId="3592888557" sldId="271"/>
        </pc:sldMkLst>
        <pc:spChg chg="mod">
          <ac:chgData name="Camila Monteiro" userId="7abfd97eb7be7393" providerId="LiveId" clId="{0BC00D42-3D36-430B-B896-A631A397EECE}" dt="2025-06-02T18:30:52.083" v="116" actId="20577"/>
          <ac:spMkLst>
            <pc:docMk/>
            <pc:sldMk cId="3592888557" sldId="271"/>
            <ac:spMk id="2" creationId="{6B625BF1-4C10-F884-F22A-FD1A63DC8521}"/>
          </ac:spMkLst>
        </pc:spChg>
      </pc:sldChg>
      <pc:sldChg chg="modSp add mod">
        <pc:chgData name="Camila Monteiro" userId="7abfd97eb7be7393" providerId="LiveId" clId="{0BC00D42-3D36-430B-B896-A631A397EECE}" dt="2025-06-06T03:59:33.776" v="127" actId="20577"/>
        <pc:sldMkLst>
          <pc:docMk/>
          <pc:sldMk cId="1974063121" sldId="272"/>
        </pc:sldMkLst>
        <pc:spChg chg="mod">
          <ac:chgData name="Camila Monteiro" userId="7abfd97eb7be7393" providerId="LiveId" clId="{0BC00D42-3D36-430B-B896-A631A397EECE}" dt="2025-06-06T03:59:33.776" v="127" actId="20577"/>
          <ac:spMkLst>
            <pc:docMk/>
            <pc:sldMk cId="1974063121" sldId="272"/>
            <ac:spMk id="2" creationId="{4A36CE66-AB8D-AD76-DBDE-B2E3B4B7098A}"/>
          </ac:spMkLst>
        </pc:spChg>
      </pc:sldChg>
      <pc:sldChg chg="modSp add mod">
        <pc:chgData name="Camila Monteiro" userId="7abfd97eb7be7393" providerId="LiveId" clId="{0BC00D42-3D36-430B-B896-A631A397EECE}" dt="2025-06-02T18:27:58.448" v="69" actId="113"/>
        <pc:sldMkLst>
          <pc:docMk/>
          <pc:sldMk cId="427717555" sldId="273"/>
        </pc:sldMkLst>
        <pc:spChg chg="mod">
          <ac:chgData name="Camila Monteiro" userId="7abfd97eb7be7393" providerId="LiveId" clId="{0BC00D42-3D36-430B-B896-A631A397EECE}" dt="2025-06-02T18:27:58.448" v="69" actId="113"/>
          <ac:spMkLst>
            <pc:docMk/>
            <pc:sldMk cId="427717555" sldId="273"/>
            <ac:spMk id="2" creationId="{49D686B7-744A-C264-283C-9D9B5C3D1CF9}"/>
          </ac:spMkLst>
        </pc:spChg>
      </pc:sldChg>
      <pc:sldChg chg="modSp add mod">
        <pc:chgData name="Camila Monteiro" userId="7abfd97eb7be7393" providerId="LiveId" clId="{0BC00D42-3D36-430B-B896-A631A397EECE}" dt="2025-06-02T18:28:08.547" v="72" actId="113"/>
        <pc:sldMkLst>
          <pc:docMk/>
          <pc:sldMk cId="1045152019" sldId="274"/>
        </pc:sldMkLst>
        <pc:spChg chg="mod">
          <ac:chgData name="Camila Monteiro" userId="7abfd97eb7be7393" providerId="LiveId" clId="{0BC00D42-3D36-430B-B896-A631A397EECE}" dt="2025-06-02T18:28:08.547" v="72" actId="113"/>
          <ac:spMkLst>
            <pc:docMk/>
            <pc:sldMk cId="1045152019" sldId="274"/>
            <ac:spMk id="2" creationId="{0C8E65C8-AE75-0667-47FB-8360F947CE02}"/>
          </ac:spMkLst>
        </pc:spChg>
      </pc:sldChg>
      <pc:sldChg chg="modSp add mod">
        <pc:chgData name="Camila Monteiro" userId="7abfd97eb7be7393" providerId="LiveId" clId="{0BC00D42-3D36-430B-B896-A631A397EECE}" dt="2025-06-06T03:59:56.316" v="140" actId="20577"/>
        <pc:sldMkLst>
          <pc:docMk/>
          <pc:sldMk cId="2512965358" sldId="275"/>
        </pc:sldMkLst>
        <pc:spChg chg="mod">
          <ac:chgData name="Camila Monteiro" userId="7abfd97eb7be7393" providerId="LiveId" clId="{0BC00D42-3D36-430B-B896-A631A397EECE}" dt="2025-06-06T03:59:56.316" v="140" actId="20577"/>
          <ac:spMkLst>
            <pc:docMk/>
            <pc:sldMk cId="2512965358" sldId="275"/>
            <ac:spMk id="2" creationId="{1C02B1DB-B80F-8A68-845B-623BFB1E5CA1}"/>
          </ac:spMkLst>
        </pc:spChg>
      </pc:sldChg>
      <pc:sldChg chg="modSp add mod">
        <pc:chgData name="Camila Monteiro" userId="7abfd97eb7be7393" providerId="LiveId" clId="{0BC00D42-3D36-430B-B896-A631A397EECE}" dt="2025-06-06T04:00:02.959" v="143" actId="6549"/>
        <pc:sldMkLst>
          <pc:docMk/>
          <pc:sldMk cId="1530466149" sldId="276"/>
        </pc:sldMkLst>
        <pc:spChg chg="mod">
          <ac:chgData name="Camila Monteiro" userId="7abfd97eb7be7393" providerId="LiveId" clId="{0BC00D42-3D36-430B-B896-A631A397EECE}" dt="2025-06-06T04:00:02.959" v="143" actId="6549"/>
          <ac:spMkLst>
            <pc:docMk/>
            <pc:sldMk cId="1530466149" sldId="276"/>
            <ac:spMk id="2" creationId="{BD0D0D44-9C45-97F2-0E51-E02AAE8C4446}"/>
          </ac:spMkLst>
        </pc:spChg>
      </pc:sldChg>
      <pc:sldChg chg="modSp add mod">
        <pc:chgData name="Camila Monteiro" userId="7abfd97eb7be7393" providerId="LiveId" clId="{0BC00D42-3D36-430B-B896-A631A397EECE}" dt="2025-06-06T04:00:12.070" v="147" actId="20577"/>
        <pc:sldMkLst>
          <pc:docMk/>
          <pc:sldMk cId="713939934" sldId="277"/>
        </pc:sldMkLst>
        <pc:spChg chg="mod">
          <ac:chgData name="Camila Monteiro" userId="7abfd97eb7be7393" providerId="LiveId" clId="{0BC00D42-3D36-430B-B896-A631A397EECE}" dt="2025-06-06T04:00:12.070" v="147" actId="20577"/>
          <ac:spMkLst>
            <pc:docMk/>
            <pc:sldMk cId="713939934" sldId="277"/>
            <ac:spMk id="2" creationId="{5D90C9E2-4BF9-AAC6-82D2-A4290097CCD3}"/>
          </ac:spMkLst>
        </pc:spChg>
      </pc:sldChg>
      <pc:sldChg chg="modSp add mod">
        <pc:chgData name="Camila Monteiro" userId="7abfd97eb7be7393" providerId="LiveId" clId="{0BC00D42-3D36-430B-B896-A631A397EECE}" dt="2025-06-06T04:02:47.193" v="176" actId="20577"/>
        <pc:sldMkLst>
          <pc:docMk/>
          <pc:sldMk cId="141525316" sldId="278"/>
        </pc:sldMkLst>
        <pc:spChg chg="mod">
          <ac:chgData name="Camila Monteiro" userId="7abfd97eb7be7393" providerId="LiveId" clId="{0BC00D42-3D36-430B-B896-A631A397EECE}" dt="2025-06-06T04:02:47.193" v="176" actId="20577"/>
          <ac:spMkLst>
            <pc:docMk/>
            <pc:sldMk cId="141525316" sldId="278"/>
            <ac:spMk id="2" creationId="{9FA266D1-35B4-065C-7B37-3757B79FC0D3}"/>
          </ac:spMkLst>
        </pc:spChg>
      </pc:sldChg>
      <pc:sldChg chg="add">
        <pc:chgData name="Camila Monteiro" userId="7abfd97eb7be7393" providerId="LiveId" clId="{0BC00D42-3D36-430B-B896-A631A397EECE}" dt="2025-06-06T04:02:39.941" v="172"/>
        <pc:sldMkLst>
          <pc:docMk/>
          <pc:sldMk cId="174862434" sldId="279"/>
        </pc:sldMkLst>
      </pc:sldChg>
      <pc:sldChg chg="add">
        <pc:chgData name="Camila Monteiro" userId="7abfd97eb7be7393" providerId="LiveId" clId="{0BC00D42-3D36-430B-B896-A631A397EECE}" dt="2025-06-06T04:02:39.941" v="172"/>
        <pc:sldMkLst>
          <pc:docMk/>
          <pc:sldMk cId="4221810351" sldId="280"/>
        </pc:sldMkLst>
      </pc:sldChg>
      <pc:sldChg chg="add">
        <pc:chgData name="Camila Monteiro" userId="7abfd97eb7be7393" providerId="LiveId" clId="{0BC00D42-3D36-430B-B896-A631A397EECE}" dt="2025-06-06T04:02:39.941" v="172"/>
        <pc:sldMkLst>
          <pc:docMk/>
          <pc:sldMk cId="1417166201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m 17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85EAE517-F6AD-F9C9-5E7F-E3C332FA0E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3628"/>
            <a:ext cx="12192000" cy="4501360"/>
          </a:xfrm>
          <a:prstGeom prst="rect">
            <a:avLst/>
          </a:prstGeom>
        </p:spPr>
      </p:pic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1719A2-A5F9-BB64-BD5E-E78019F68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3D39C15-C2BF-E8A8-C374-203ECF2A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8D98B3-081B-A858-7327-FE0CDB3C4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Logotipo&#10;&#10;O conteúdo gerado por IA pode estar incorreto.">
            <a:extLst>
              <a:ext uri="{FF2B5EF4-FFF2-40B4-BE49-F238E27FC236}">
                <a16:creationId xmlns:a16="http://schemas.microsoft.com/office/drawing/2014/main" id="{A1CAB4D1-706A-27B2-3FF0-BE436D34F9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380002"/>
            <a:ext cx="1080519" cy="897638"/>
          </a:xfrm>
          <a:prstGeom prst="rect">
            <a:avLst/>
          </a:prstGeom>
        </p:spPr>
      </p:pic>
      <p:pic>
        <p:nvPicPr>
          <p:cNvPr id="10" name="Imagem 9" descr="Interface gráfica do usuário, Aplicativo, Site&#10;&#10;O conteúdo gerado por IA pode estar incorreto.">
            <a:extLst>
              <a:ext uri="{FF2B5EF4-FFF2-40B4-BE49-F238E27FC236}">
                <a16:creationId xmlns:a16="http://schemas.microsoft.com/office/drawing/2014/main" id="{56A1982F-0A42-2B27-A216-0FA6585D0F5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697"/>
          <a:stretch/>
        </p:blipFill>
        <p:spPr>
          <a:xfrm>
            <a:off x="0" y="5434030"/>
            <a:ext cx="12192000" cy="142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1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010D9F-CD37-0BBE-8A9A-46CD98164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17A40F6-E39A-C9B2-CAC1-D868321F1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621A7A-FB2B-AFE5-406F-6FDB4376A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D3FFDC-E336-4663-2680-3917E99B2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CDFAF8-B63D-EFD2-F922-8B56FA849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16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C40CAD-77F8-72AF-0EDB-690DDA513C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7BE89D8-C835-3BF8-FC18-CC8D798AF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F83B1F-C9B9-5C4F-EF3B-F68497CBF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57EA9E-3530-55B2-397A-5E175D2E3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6FCA06-4072-5644-8A16-28A7F43B8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79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4302F-1846-BFA2-794E-33D33404F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659CB2-3AFE-CA76-6650-F0953F54C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E227ED-E466-5B8C-D7C3-38A5DC768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517C88-05B1-12C2-F042-C8101FB07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F73E5E-7674-4775-C180-C31AA7E0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61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6DD96-0880-B89F-6152-7D96098E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F3234A3-2D62-B418-EF91-8CCD510E7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484C08-4EE5-1C87-CCF9-4202D97E0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0F73F5-0B06-BD5A-6B5A-73EB79FB0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A3C579-05D5-D598-96A3-4B2669F35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46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4A97DE-7695-DD61-B2CD-A7694044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A0DE33-4875-0A04-040F-B8B587FC1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2F43A64-FCD3-3B2C-630A-B7D4DE859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195479-07ED-B47A-3337-6B90C93E3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1880C9D-D627-33F7-AD63-A1E6ECCAB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29D66E1-1021-30E3-39C7-265944A5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25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97439-A7CB-990B-7133-BE49BE24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BE1FDF-A73E-806E-A3DA-D81F0A7D7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44865EB-E5F7-4C67-80D9-839D08A83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0178B47-FA55-0FDE-D136-C05325F9F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AA72273-334B-7935-301F-1261CB21F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A600BD2-7554-C805-650C-0059B589A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8F36960-51D8-8494-C592-B3D408BFF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22228CE-C9AB-E631-0A83-DBD97AED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60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2F2BA-B2E2-9165-259B-B0DB4170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BE75E5E-B568-D869-19E8-88B342760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99433B4-F44C-E794-19E3-CBA492B9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934DD64-2406-DFB9-D4D1-29BFFF24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263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F091032-6BA7-9BAA-071C-64E51C523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7BA2404-820D-31BF-53D5-5A95748C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BC9458B-8439-EB16-0CA5-D542404BA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5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82B861-EC9F-ADD5-C67E-C3599FBB5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CD8C7-F1B6-F4FE-B302-4421CAE83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8B545F0-9D07-BCCE-812C-69E41F9FC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74D7833-AFE9-45E4-AB5F-076944D48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D6320F9-F134-D034-A6CE-C94DC988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DD56B5-379F-C70C-4102-38D1BA240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1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EFFC91-8C54-F698-65C4-B59C44F02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4826E3-F62F-4066-10ED-2B65D0C92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E525A6F-ED33-62F9-723B-7F1BD1DDA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CD13B56-66E7-D560-257B-7552C04E5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E54FD4-A25F-5960-643B-46EF362E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01A147-AFF0-3471-D780-D6F74670D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20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E3AE952-8629-B8DF-C62E-6C6B559E5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DC71D2-C226-7832-7AB0-EE74415A8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2876C9-E819-4019-8392-8B321BDB6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BCA917-A685-41B2-A73A-544DF61F5FB1}" type="datetimeFigureOut">
              <a:rPr lang="pt-BR" smtClean="0"/>
              <a:t>06/06/2025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6A5267-B6F3-BAA1-65AF-65A1E69000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BCCC64-487C-22D7-BAB8-200C1CE85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A86103-801B-4524-B19E-0AEA132719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190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59A7F-7E71-D541-F20E-A8B46B1AF96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3135186"/>
            <a:ext cx="11832336" cy="124936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Maranhão para Cristo é a nossa oração. </a:t>
            </a:r>
            <a:br>
              <a:rPr lang="pt-BR" b="1" dirty="0"/>
            </a:br>
            <a:br>
              <a:rPr lang="pt-BR" b="1" dirty="0"/>
            </a:b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48534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62AA7-5FF0-0855-0F04-8A9425EF6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11DCCA-F834-F1B6-8DD6-BF1D71BBC65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Pindaré, São Luís clamam a Ti!</a:t>
            </a:r>
          </a:p>
        </p:txBody>
      </p:sp>
    </p:spTree>
    <p:extLst>
      <p:ext uri="{BB962C8B-B14F-4D97-AF65-F5344CB8AC3E}">
        <p14:creationId xmlns:p14="http://schemas.microsoft.com/office/powerpoint/2010/main" val="3218375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B124E-B21F-AE01-CD4C-C03CA1698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25BF1-4C10-F884-F22A-FD1A63DC852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Queremos Teu nome reinando, sim.</a:t>
            </a:r>
          </a:p>
        </p:txBody>
      </p:sp>
    </p:spTree>
    <p:extLst>
      <p:ext uri="{BB962C8B-B14F-4D97-AF65-F5344CB8AC3E}">
        <p14:creationId xmlns:p14="http://schemas.microsoft.com/office/powerpoint/2010/main" val="359288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39F290-16E8-9F1C-A67E-172EA2472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6CE66-AB8D-AD76-DBDE-B2E3B4B7098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Maranhão, o teu chão vem salvação!</a:t>
            </a:r>
          </a:p>
        </p:txBody>
      </p:sp>
    </p:spTree>
    <p:extLst>
      <p:ext uri="{BB962C8B-B14F-4D97-AF65-F5344CB8AC3E}">
        <p14:creationId xmlns:p14="http://schemas.microsoft.com/office/powerpoint/2010/main" val="1974063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627104-B796-E0F3-4813-EC07A35A3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D686B7-744A-C264-283C-9D9B5C3D1CF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Pois o nome de Cristo ecoa perdão.</a:t>
            </a:r>
          </a:p>
        </p:txBody>
      </p:sp>
    </p:spTree>
    <p:extLst>
      <p:ext uri="{BB962C8B-B14F-4D97-AF65-F5344CB8AC3E}">
        <p14:creationId xmlns:p14="http://schemas.microsoft.com/office/powerpoint/2010/main" val="427717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9FBAF-FBEA-13B6-0410-5664CDC52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E65C8-AE75-0667-47FB-8360F947CE0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O nome de Cristo tem transformação.</a:t>
            </a:r>
          </a:p>
        </p:txBody>
      </p:sp>
    </p:spTree>
    <p:extLst>
      <p:ext uri="{BB962C8B-B14F-4D97-AF65-F5344CB8AC3E}">
        <p14:creationId xmlns:p14="http://schemas.microsoft.com/office/powerpoint/2010/main" val="1045152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03C49-99F7-2B21-5A25-05EBEFDE9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02B1DB-B80F-8A68-845B-623BFB1E5CA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Maranhão o teu chão vem salvação!</a:t>
            </a:r>
          </a:p>
        </p:txBody>
      </p:sp>
    </p:spTree>
    <p:extLst>
      <p:ext uri="{BB962C8B-B14F-4D97-AF65-F5344CB8AC3E}">
        <p14:creationId xmlns:p14="http://schemas.microsoft.com/office/powerpoint/2010/main" val="2512965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9A1C5-0677-0080-8EBF-757572A32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0D0D44-9C45-97F2-0E51-E02AAE8C444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Em nome do Pai, do Filho e Espírito,</a:t>
            </a:r>
          </a:p>
        </p:txBody>
      </p:sp>
    </p:spTree>
    <p:extLst>
      <p:ext uri="{BB962C8B-B14F-4D97-AF65-F5344CB8AC3E}">
        <p14:creationId xmlns:p14="http://schemas.microsoft.com/office/powerpoint/2010/main" val="1530466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CE255-6DB3-5FD8-8DE3-1A12D6EFA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90C9E2-4BF9-AAC6-82D2-A4290097CCD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clamamos Teu nome, ó Senhor bendito:</a:t>
            </a:r>
          </a:p>
        </p:txBody>
      </p:sp>
    </p:spTree>
    <p:extLst>
      <p:ext uri="{BB962C8B-B14F-4D97-AF65-F5344CB8AC3E}">
        <p14:creationId xmlns:p14="http://schemas.microsoft.com/office/powerpoint/2010/main" val="713939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6BD54-D5E2-FC2E-7AAF-E5283671A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266D1-35B4-065C-7B37-3757B79FC0D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Que </a:t>
            </a:r>
            <a:r>
              <a:rPr lang="pt-BR" b="1"/>
              <a:t>o Maranhão...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1525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BA3AFA-7B13-1D1B-E3D0-3E153B253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AAD95-DEA7-BBF5-E2CD-7EED58A8592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Em nome do Pai, do Filho e Espírito,</a:t>
            </a:r>
          </a:p>
        </p:txBody>
      </p:sp>
    </p:spTree>
    <p:extLst>
      <p:ext uri="{BB962C8B-B14F-4D97-AF65-F5344CB8AC3E}">
        <p14:creationId xmlns:p14="http://schemas.microsoft.com/office/powerpoint/2010/main" val="17486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D7D807-E8E4-9A69-8DC4-47B3BEF57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0C4B72-7DA7-FE78-054B-DCCA58BE6D2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577402"/>
            <a:ext cx="11832336" cy="1249362"/>
          </a:xfrm>
        </p:spPr>
        <p:txBody>
          <a:bodyPr>
            <a:normAutofit fontScale="90000"/>
          </a:bodyPr>
          <a:lstStyle/>
          <a:p>
            <a:pPr algn="ctr"/>
            <a:br>
              <a:rPr lang="pt-BR" b="1" dirty="0"/>
            </a:br>
            <a:r>
              <a:rPr lang="pt-BR" b="1" dirty="0"/>
              <a:t>Pedimos ao Santo Espírito que nos encha</a:t>
            </a:r>
            <a:br>
              <a:rPr lang="pt-BR" b="1" dirty="0"/>
            </a:br>
            <a:r>
              <a:rPr lang="pt-BR" b="1" dirty="0"/>
              <a:t>para a missão. </a:t>
            </a:r>
          </a:p>
        </p:txBody>
      </p:sp>
    </p:spTree>
    <p:extLst>
      <p:ext uri="{BB962C8B-B14F-4D97-AF65-F5344CB8AC3E}">
        <p14:creationId xmlns:p14="http://schemas.microsoft.com/office/powerpoint/2010/main" val="2078362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0A9E5-09C4-CF62-3A6E-0BA0B3850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7EEBC1-7212-D1DD-FA99-FBB0E423946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clamamos Teu nome, ó Senhor bendito:</a:t>
            </a:r>
          </a:p>
        </p:txBody>
      </p:sp>
    </p:spTree>
    <p:extLst>
      <p:ext uri="{BB962C8B-B14F-4D97-AF65-F5344CB8AC3E}">
        <p14:creationId xmlns:p14="http://schemas.microsoft.com/office/powerpoint/2010/main" val="4221810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7CF3EC-AB66-3654-E5A7-14E7E5E29C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4BF7B1-B01B-1C55-D366-89E485935AC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Que o Maranhão deste chão vem salvação!</a:t>
            </a:r>
          </a:p>
        </p:txBody>
      </p:sp>
    </p:spTree>
    <p:extLst>
      <p:ext uri="{BB962C8B-B14F-4D97-AF65-F5344CB8AC3E}">
        <p14:creationId xmlns:p14="http://schemas.microsoft.com/office/powerpoint/2010/main" val="1417166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25F941-6A58-E13B-DB89-C1FB7A389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88DCEF-A978-2F2A-F007-445CDCA29F6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JESUS, nossa vida dedicamos ao Teu servir. </a:t>
            </a:r>
          </a:p>
        </p:txBody>
      </p:sp>
    </p:spTree>
    <p:extLst>
      <p:ext uri="{BB962C8B-B14F-4D97-AF65-F5344CB8AC3E}">
        <p14:creationId xmlns:p14="http://schemas.microsoft.com/office/powerpoint/2010/main" val="3517961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1C3BF4-39DE-28CC-5A4F-AB7A1CDEF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57012-577D-7084-51D2-DDDE4D27EEA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Uma coisa Te pedimos: neste chão, venha fluir. </a:t>
            </a:r>
          </a:p>
        </p:txBody>
      </p:sp>
    </p:spTree>
    <p:extLst>
      <p:ext uri="{BB962C8B-B14F-4D97-AF65-F5344CB8AC3E}">
        <p14:creationId xmlns:p14="http://schemas.microsoft.com/office/powerpoint/2010/main" val="393091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05B11-02DE-716B-A284-999BC3E1F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AFD87-92E8-9842-6439-10E0287F4F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Meu Maranhão, nossa oração é por salvação.</a:t>
            </a:r>
          </a:p>
        </p:txBody>
      </p:sp>
    </p:spTree>
    <p:extLst>
      <p:ext uri="{BB962C8B-B14F-4D97-AF65-F5344CB8AC3E}">
        <p14:creationId xmlns:p14="http://schemas.microsoft.com/office/powerpoint/2010/main" val="1640272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7C5DBA-37C3-B007-5CF4-07B891687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5C189-C8B1-1D95-07A1-06040D4E8A8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Senhor da missão, pedimos Tua unção aqui!</a:t>
            </a:r>
          </a:p>
        </p:txBody>
      </p:sp>
    </p:spTree>
    <p:extLst>
      <p:ext uri="{BB962C8B-B14F-4D97-AF65-F5344CB8AC3E}">
        <p14:creationId xmlns:p14="http://schemas.microsoft.com/office/powerpoint/2010/main" val="1201832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84585-853A-822C-6F9B-88CA76E31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017829-159B-8F08-854C-CB51BE877A6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Pela Baixada e </a:t>
            </a:r>
            <a:r>
              <a:rPr lang="pt-BR" b="1" dirty="0" err="1"/>
              <a:t>Munim</a:t>
            </a:r>
            <a:r>
              <a:rPr lang="pt-BR" b="1" dirty="0"/>
              <a:t>, clamamos a Ti;</a:t>
            </a:r>
          </a:p>
        </p:txBody>
      </p:sp>
    </p:spTree>
    <p:extLst>
      <p:ext uri="{BB962C8B-B14F-4D97-AF65-F5344CB8AC3E}">
        <p14:creationId xmlns:p14="http://schemas.microsoft.com/office/powerpoint/2010/main" val="1141760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BE279-DC2E-0E10-6705-8F6FD8CEE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1D2EDD-3B50-07B4-472F-BC9949D6498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Autofit/>
          </a:bodyPr>
          <a:lstStyle/>
          <a:p>
            <a:pPr algn="ctr"/>
            <a:r>
              <a:rPr lang="pt-BR" b="1" dirty="0"/>
              <a:t>Cocais, Lençóis e Alto Turi </a:t>
            </a:r>
            <a:br>
              <a:rPr lang="pt-BR" b="1" dirty="0"/>
            </a:b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26066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774341-CEEF-18CF-2FD8-9DA19349BC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CBD85-F335-BA5E-25E3-BA1795AA39E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9832" y="2677986"/>
            <a:ext cx="11832336" cy="1249362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Maranhão, o teu chão vem salvação!</a:t>
            </a:r>
          </a:p>
        </p:txBody>
      </p:sp>
    </p:spTree>
    <p:extLst>
      <p:ext uri="{BB962C8B-B14F-4D97-AF65-F5344CB8AC3E}">
        <p14:creationId xmlns:p14="http://schemas.microsoft.com/office/powerpoint/2010/main" val="20285955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178</Words>
  <Application>Microsoft Office PowerPoint</Application>
  <PresentationFormat>Widescreen</PresentationFormat>
  <Paragraphs>21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Aptos</vt:lpstr>
      <vt:lpstr>Aptos Display</vt:lpstr>
      <vt:lpstr>Arial</vt:lpstr>
      <vt:lpstr>Tema do Office</vt:lpstr>
      <vt:lpstr>Maranhão para Cristo é a nossa oração.   </vt:lpstr>
      <vt:lpstr> Pedimos ao Santo Espírito que nos encha para a missão. </vt:lpstr>
      <vt:lpstr>JESUS, nossa vida dedicamos ao Teu servir. </vt:lpstr>
      <vt:lpstr>Uma coisa Te pedimos: neste chão, venha fluir. </vt:lpstr>
      <vt:lpstr>Meu Maranhão, nossa oração é por salvação.</vt:lpstr>
      <vt:lpstr>Senhor da missão, pedimos Tua unção aqui!</vt:lpstr>
      <vt:lpstr>Pela Baixada e Munim, clamamos a Ti;</vt:lpstr>
      <vt:lpstr>Cocais, Lençóis e Alto Turi  </vt:lpstr>
      <vt:lpstr>Maranhão, o teu chão vem salvação!</vt:lpstr>
      <vt:lpstr>Pindaré, São Luís clamam a Ti!</vt:lpstr>
      <vt:lpstr>Queremos Teu nome reinando, sim.</vt:lpstr>
      <vt:lpstr>Maranhão, o teu chão vem salvação!</vt:lpstr>
      <vt:lpstr>Pois o nome de Cristo ecoa perdão.</vt:lpstr>
      <vt:lpstr>O nome de Cristo tem transformação.</vt:lpstr>
      <vt:lpstr>Maranhão o teu chão vem salvação!</vt:lpstr>
      <vt:lpstr>Em nome do Pai, do Filho e Espírito,</vt:lpstr>
      <vt:lpstr>clamamos Teu nome, ó Senhor bendito:</vt:lpstr>
      <vt:lpstr>Que o Maranhão...</vt:lpstr>
      <vt:lpstr>Em nome do Pai, do Filho e Espírito,</vt:lpstr>
      <vt:lpstr>clamamos Teu nome, ó Senhor bendito:</vt:lpstr>
      <vt:lpstr>Que o Maranhão deste chão vem salvação!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Camila Monteiro</dc:creator>
  <cp:lastModifiedBy>Camila Monteiro</cp:lastModifiedBy>
  <cp:revision>1</cp:revision>
  <dcterms:created xsi:type="dcterms:W3CDTF">2025-05-23T13:54:22Z</dcterms:created>
  <dcterms:modified xsi:type="dcterms:W3CDTF">2025-06-06T04:02:48Z</dcterms:modified>
</cp:coreProperties>
</file>